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4"/>
  </p:notesMasterIdLst>
  <p:handoutMasterIdLst>
    <p:handoutMasterId r:id="rId15"/>
  </p:handoutMasterIdLst>
  <p:sldIdLst>
    <p:sldId id="281" r:id="rId6"/>
    <p:sldId id="291" r:id="rId7"/>
    <p:sldId id="338" r:id="rId8"/>
    <p:sldId id="340" r:id="rId9"/>
    <p:sldId id="341" r:id="rId10"/>
    <p:sldId id="339" r:id="rId11"/>
    <p:sldId id="301" r:id="rId12"/>
    <p:sldId id="298" r:id="rId1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1" Type="http://schemas.openxmlformats.org/officeDocument/2006/relationships/slide" Target="slides/slide6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05/01/2022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05/01/2022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#/" TargetMode="External"/><Relationship Id="rId2" Type="http://schemas.openxmlformats.org/officeDocument/2006/relationships/hyperlink" Target="http://localhost:8080/v3/api-doc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wagger.io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13 – Documenting rest </a:t>
            </a:r>
            <a:r>
              <a:rPr lang="en-GB" dirty="0" err="1"/>
              <a:t>apis</a:t>
            </a:r>
            <a:r>
              <a:rPr lang="en-GB" dirty="0"/>
              <a:t> with swagger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The need for documentation</a:t>
            </a:r>
          </a:p>
          <a:p>
            <a:r>
              <a:rPr lang="en-US" sz="2000" dirty="0"/>
              <a:t>Swagger configuration for spring boot</a:t>
            </a:r>
          </a:p>
          <a:p>
            <a:r>
              <a:rPr lang="en-US" sz="2000" dirty="0"/>
              <a:t>Swagger customization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documentation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5004046" cy="245810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a service provider can consume a service, they need a service contract. A service contract defines all the details about a service: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how can I call the service?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what is the URI of the service?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what should the request format be?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what kind of response should I expect?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OpenAPI</a:t>
            </a:r>
            <a:r>
              <a:rPr lang="en-US" dirty="0"/>
              <a:t> Specification</a:t>
            </a:r>
          </a:p>
          <a:p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D69A6B1-B467-4453-99D5-58454E3A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810" y="187887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8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Swagger configuration for spring boot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167674" cy="262892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important points to note are: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@EnableSwagger2</a:t>
            </a:r>
            <a:r>
              <a:rPr lang="en-US" dirty="0"/>
              <a:t>: the annotation to enable Swagger support; should be put on an @Configuration file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Docket</a:t>
            </a:r>
            <a:r>
              <a:rPr lang="en-US" dirty="0"/>
              <a:t>: a simple builder class to configure the generation of Swagger documentation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new Docket(DocumentationType.OAS_30):</a:t>
            </a:r>
            <a:r>
              <a:rPr lang="en-US" dirty="0"/>
              <a:t> generates documentation using the </a:t>
            </a:r>
            <a:r>
              <a:rPr lang="en-US" dirty="0" err="1"/>
              <a:t>OpenAPI</a:t>
            </a:r>
            <a:r>
              <a:rPr lang="en-US"/>
              <a:t> Specification</a:t>
            </a:r>
            <a:endParaRPr lang="en-US" dirty="0"/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.</a:t>
            </a:r>
            <a:r>
              <a:rPr lang="en-US" dirty="0" err="1">
                <a:solidFill>
                  <a:srgbClr val="FF0000"/>
                </a:solidFill>
              </a:rPr>
              <a:t>apis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RequestHandlerSelectors.any</a:t>
            </a:r>
            <a:r>
              <a:rPr lang="en-US" dirty="0">
                <a:solidFill>
                  <a:srgbClr val="FF0000"/>
                </a:solidFill>
              </a:rPr>
              <a:t>()): </a:t>
            </a:r>
            <a:r>
              <a:rPr lang="en-US" dirty="0"/>
              <a:t>includes all APIs in the documentation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.paths(</a:t>
            </a:r>
            <a:r>
              <a:rPr lang="en-US" dirty="0" err="1">
                <a:solidFill>
                  <a:srgbClr val="FF0000"/>
                </a:solidFill>
              </a:rPr>
              <a:t>PathSelectors.any</a:t>
            </a:r>
            <a:r>
              <a:rPr lang="en-US" dirty="0">
                <a:solidFill>
                  <a:srgbClr val="FF0000"/>
                </a:solidFill>
              </a:rPr>
              <a:t>()): </a:t>
            </a:r>
            <a:r>
              <a:rPr lang="en-US" dirty="0"/>
              <a:t>includes all paths in the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Docs url: </a:t>
            </a:r>
            <a:r>
              <a:rPr lang="en-US" dirty="0">
                <a:hlinkClick r:id="rId2"/>
              </a:rPr>
              <a:t>http://localhost:8080/v3/api-docs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Swagger UI url: </a:t>
            </a:r>
            <a:r>
              <a:rPr lang="en-US" dirty="0">
                <a:hlinkClick r:id="rId3"/>
              </a:rPr>
              <a:t>http://localhost:8080/swagger-ui/#/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11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Swagger customization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7702858" cy="305724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Swagger UI provides annotations so that you can further customize your documentation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@Api: </a:t>
            </a:r>
            <a:r>
              <a:rPr lang="en-US" dirty="0"/>
              <a:t>customizes a controller general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@ApiOperation</a:t>
            </a:r>
            <a:r>
              <a:rPr lang="en-US" dirty="0"/>
              <a:t>: customizes an endpoint summary in the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@ApiParam</a:t>
            </a:r>
            <a:r>
              <a:rPr lang="en-US" dirty="0"/>
              <a:t>: adds additional metadata for operation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@ApiResponse</a:t>
            </a:r>
            <a:r>
              <a:rPr lang="en-US" dirty="0"/>
              <a:t>: describes an example response of an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@ApiModel</a:t>
            </a:r>
            <a:r>
              <a:rPr lang="en-US" dirty="0"/>
              <a:t>: provides additional information about Swagger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@ApiModelProperty</a:t>
            </a:r>
            <a:r>
              <a:rPr lang="en-US" dirty="0"/>
              <a:t>: provides additional information about a model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7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https://swagger.io/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93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6DA16AC-D007-4C71-81E8-78A62A8E732F}"/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4456</TotalTime>
  <Words>282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The need for documentation</vt:lpstr>
      <vt:lpstr>Swagger configuration for spring boot</vt:lpstr>
      <vt:lpstr>Swagger customization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640</cp:revision>
  <cp:lastPrinted>2015-07-09T12:46:33Z</cp:lastPrinted>
  <dcterms:created xsi:type="dcterms:W3CDTF">2017-02-27T09:06:14Z</dcterms:created>
  <dcterms:modified xsi:type="dcterms:W3CDTF">2022-01-05T15:50:25Z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